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63" r:id="rId4"/>
    <p:sldId id="262" r:id="rId5"/>
    <p:sldId id="264" r:id="rId6"/>
    <p:sldId id="267" r:id="rId7"/>
    <p:sldId id="266" r:id="rId8"/>
    <p:sldId id="273" r:id="rId9"/>
    <p:sldId id="274" r:id="rId10"/>
    <p:sldId id="275" r:id="rId11"/>
    <p:sldId id="276" r:id="rId12"/>
    <p:sldId id="277" r:id="rId13"/>
    <p:sldId id="278" r:id="rId14"/>
    <p:sldId id="281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3233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05/10/2025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/>
              <a:t>• O que </a:t>
            </a:r>
            <a:r>
              <a:rPr lang="en-US" altLang="en-US"/>
              <a:t>é</a:t>
            </a:r>
            <a:r>
              <a:rPr lang="en-US" altLang="pt-BR"/>
              <a:t> branch?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Criar branch: git branch, git checkout -b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Mesclar branches: git merge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Resolver conflitos simples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Fluxo de trabalho em equipe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Branches e colabora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17602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/>
              <a:t>• Criar e organizar arquivos README.md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Como usar .gitignore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Versionamento sem cometer erros (commits organizados)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Estrutura de projeto organizada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8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Boa pr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tica de versionamento + README + .gitignore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>
                <a:sym typeface="+mn-ea"/>
              </a:rPr>
              <a:t>• </a:t>
            </a:r>
            <a:r>
              <a:rPr lang="en-US" altLang="pt-BR"/>
              <a:t>Montar uma p</a:t>
            </a:r>
            <a:r>
              <a:rPr lang="en-US" altLang="en-US"/>
              <a:t>á</a:t>
            </a:r>
            <a:r>
              <a:rPr lang="en-US" altLang="pt-BR"/>
              <a:t>gina HTML simples com formul</a:t>
            </a:r>
            <a:r>
              <a:rPr lang="en-US" altLang="en-US"/>
              <a:t>á</a:t>
            </a:r>
            <a:r>
              <a:rPr lang="en-US" altLang="pt-BR"/>
              <a:t>rio e tabelas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>
                <a:sym typeface="+mn-ea"/>
              </a:rPr>
              <a:t>• </a:t>
            </a:r>
            <a:r>
              <a:rPr lang="en-US" altLang="pt-BR"/>
              <a:t>Versionar o projeto com Git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Enviar para o GitHub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Revis</a:t>
            </a:r>
            <a:r>
              <a:rPr lang="en-US" altLang="en-US"/>
              <a:t>ã</a:t>
            </a:r>
            <a:r>
              <a:rPr lang="en-US" altLang="pt-BR"/>
              <a:t>o de comandos e d</a:t>
            </a:r>
            <a:r>
              <a:rPr lang="en-US" altLang="en-US"/>
              <a:t>ú</a:t>
            </a:r>
            <a:r>
              <a:rPr lang="en-US" altLang="pt-BR"/>
              <a:t>vidas finais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9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Revis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+ Mini Projeto Avaliativo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Atividades e Projetos</a:t>
            </a:r>
            <a:endParaRPr 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aphicFrame>
        <p:nvGraphicFramePr>
          <p:cNvPr id="8" name="Tabela 7"/>
          <p:cNvGraphicFramePr/>
          <p:nvPr>
            <p:custDataLst>
              <p:tags r:id="rId1"/>
            </p:custDataLst>
          </p:nvPr>
        </p:nvGraphicFramePr>
        <p:xfrm>
          <a:off x="775335" y="1315085"/>
          <a:ext cx="11014710" cy="41675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96565"/>
                <a:gridCol w="4346575"/>
                <a:gridCol w="3671570"/>
              </a:tblGrid>
              <a:tr h="54927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 </a:t>
                      </a:r>
                      <a:r>
                        <a:rPr lang="pt-BR" altLang="en-US" sz="2000"/>
                        <a:t>1 </a:t>
                      </a:r>
                      <a:r>
                        <a:rPr lang="en-US" altLang="zh-CN" sz="2000"/>
                        <a:t>– HTML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Atividade 1</a:t>
                      </a:r>
                      <a:endParaRPr lang="pt-BR" altLang="en-US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pt-BR" altLang="en-US" sz="2000"/>
                        <a:t>HTML Básico, formulário </a:t>
                      </a:r>
                      <a:endParaRPr lang="pt-BR" altLang="en-US" sz="2000"/>
                    </a:p>
                  </a:txBody>
                  <a:tcPr marL="0" marR="0" marT="0" marB="0" anchor="ctr" anchorCtr="0"/>
                </a:tc>
              </a:tr>
              <a:tr h="54927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2000">
                          <a:sym typeface="+mn-ea"/>
                        </a:rPr>
                        <a:t>Atividade 2</a:t>
                      </a:r>
                      <a:endParaRPr lang="pt-BR" altLang="en-US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2000">
                          <a:sym typeface="+mn-ea"/>
                        </a:rPr>
                        <a:t>HTML Básico, </a:t>
                      </a:r>
                      <a:r>
                        <a:rPr lang="pt-BR" altLang="en-US" sz="2000"/>
                        <a:t>Imagens, listas e tabelas</a:t>
                      </a:r>
                      <a:endParaRPr lang="pt-BR" altLang="en-US" sz="2000"/>
                    </a:p>
                  </a:txBody>
                  <a:tcPr marL="0" marR="0" marT="0" marB="0" anchor="ctr" anchorCtr="0"/>
                </a:tc>
              </a:tr>
              <a:tr h="767080">
                <a:tc>
                  <a:txBody>
                    <a:bodyPr/>
                    <a:p>
                      <a:pPr algn="ctr"/>
                      <a:endParaRPr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Projeto 1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Página completa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67080">
                <a:tc>
                  <a:txBody>
                    <a:bodyPr/>
                    <a:p>
                      <a:pPr algn="ctr"/>
                      <a:r>
                        <a:rPr lang="pt-BR" altLang="en-US" sz="2000"/>
                        <a:t> </a:t>
                      </a:r>
                      <a:r>
                        <a:rPr lang="en-US" altLang="zh-CN" sz="2000"/>
                        <a:t>2 – Git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Atividade 1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Iniciar repositório e primeiro commit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67715">
                <a:tc>
                  <a:txBody>
                    <a:bodyPr/>
                    <a:p>
                      <a:pPr algn="ctr"/>
                      <a:endParaRPr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Atividade 2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Atualizações, commits e README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67080">
                <a:tc>
                  <a:txBody>
                    <a:bodyPr/>
                    <a:p>
                      <a:pPr algn="ctr"/>
                      <a:endParaRPr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Projeto Final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Página HTML versionada e enviada ao GitHub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24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Apresentação do conteúdo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502285" y="1383665"/>
            <a:ext cx="5593715" cy="47586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çã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 ao HTML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Formulários e outros conceitos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Listas, Imagens e Tabelas no HTML</a:t>
            </a:r>
            <a:r>
              <a:rPr lang="pt-BR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pt-BR" altLang="en-US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pt-BR" altLang="en-US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pt-BR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CSS Básico e </a:t>
            </a:r>
            <a:r>
              <a:rPr 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introdução 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ao Envio de Dados</a:t>
            </a:r>
            <a:r>
              <a:rPr lang="pt-BR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com Javascript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685800" lvl="1" indent="-2286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5960110" y="1295400"/>
            <a:ext cx="5023485" cy="45065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5"/>
            </a:pP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Diferen</a:t>
            </a: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a entre Git e GitHub</a:t>
            </a:r>
            <a:r>
              <a:rPr lang="pt-BR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e </a:t>
            </a:r>
            <a:r>
              <a:rPr lang="en-US" altLang="pt-BR" sz="2400"/>
              <a:t>Comandos B</a:t>
            </a:r>
            <a:r>
              <a:rPr lang="en-US" altLang="en-US" sz="2400"/>
              <a:t>á</a:t>
            </a:r>
            <a:r>
              <a:rPr lang="en-US" altLang="pt-BR" sz="2400"/>
              <a:t>sicos do Git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pt-BR" sz="2400"/>
              <a:t>GitHub na Pr</a:t>
            </a:r>
            <a:r>
              <a:rPr lang="en-US" altLang="en-US" sz="2400"/>
              <a:t>á</a:t>
            </a:r>
            <a:r>
              <a:rPr lang="en-US" altLang="pt-BR" sz="2400"/>
              <a:t>tica (Clone, Push, Pull)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pt-BR" sz="2400"/>
              <a:t>Branches e Colabora</a:t>
            </a:r>
            <a:r>
              <a:rPr lang="en-US" altLang="en-US" sz="2400"/>
              <a:t>çã</a:t>
            </a:r>
            <a:r>
              <a:rPr lang="en-US" altLang="pt-BR" sz="2400"/>
              <a:t>o com Git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pt-BR" sz="2400"/>
              <a:t>Boas Pr</a:t>
            </a:r>
            <a:r>
              <a:rPr lang="en-US" altLang="en-US" sz="2400"/>
              <a:t>á</a:t>
            </a:r>
            <a:r>
              <a:rPr lang="en-US" altLang="pt-BR" sz="2400"/>
              <a:t>ticas, README e .gitignore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pt-BR" sz="2400"/>
              <a:t>Revis</a:t>
            </a:r>
            <a:r>
              <a:rPr lang="en-US" altLang="en-US" sz="2400"/>
              <a:t>ã</a:t>
            </a:r>
            <a:r>
              <a:rPr lang="en-US" altLang="pt-BR" sz="2400"/>
              <a:t>o e Mini Projeto com Git + HTML</a:t>
            </a:r>
            <a:endParaRPr lang="en-US" altLang="pt-BR" sz="2400"/>
          </a:p>
        </p:txBody>
      </p:sp>
      <p:sp>
        <p:nvSpPr>
          <p:cNvPr id="2" name="Caixa de Texto 1"/>
          <p:cNvSpPr txBox="1"/>
          <p:nvPr/>
        </p:nvSpPr>
        <p:spPr>
          <a:xfrm>
            <a:off x="251460" y="71945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36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 do HTML</a:t>
            </a: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Tags &lt;html&gt;, &lt;head&gt;, &lt;body&gt;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Tags de texto: &lt;h1&gt; a &lt;h6&gt;, &lt;p&gt;, &lt;br&gt;, &lt;hr&gt;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Links com &lt;a&gt;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Uso de &lt;meta&gt; e introdu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 &lt;form&gt;</a:t>
            </a:r>
            <a:endParaRPr lang="en-US" altLang="pt-BR"/>
          </a:p>
          <a:p>
            <a:pPr marL="457200" lvl="1" indent="0">
              <a:buNone/>
            </a:pPr>
            <a:endParaRPr lang="en-US" altLang="pt-BR">
              <a:sym typeface="+mn-ea"/>
            </a:endParaRPr>
          </a:p>
          <a:p>
            <a:pPr marL="457200" lvl="1" indent="0">
              <a:buNone/>
            </a:pPr>
            <a:r>
              <a:rPr lang="en-US" altLang="pt-BR">
                <a:sym typeface="+mn-ea"/>
              </a:rPr>
              <a:t>• Atributos importantes em cada uma dessas tags</a:t>
            </a:r>
            <a:endParaRPr lang="en-US" altLang="pt-BR">
              <a:sym typeface="+mn-ea"/>
            </a:endParaRPr>
          </a:p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1ª Aula -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Introdu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ao HTML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42875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>
                <a:sym typeface="+mn-ea"/>
              </a:rPr>
              <a:t>• </a:t>
            </a:r>
            <a:r>
              <a:rPr lang="en-US" altLang="pt-BR"/>
              <a:t>Formul</a:t>
            </a:r>
            <a:r>
              <a:rPr lang="en-US" altLang="en-US"/>
              <a:t>á</a:t>
            </a:r>
            <a:r>
              <a:rPr lang="en-US" altLang="pt-BR"/>
              <a:t>rio completo com &lt;form&gt;, &lt;input&gt;, &lt;label&gt;, &lt;textarea&gt;, &lt;select&gt;, &lt;option&gt;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Atributos: action, method, name, placeholder, required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Outras tags </a:t>
            </a:r>
            <a:r>
              <a:rPr lang="en-US" altLang="en-US"/>
              <a:t>ú</a:t>
            </a:r>
            <a:r>
              <a:rPr lang="en-US" altLang="pt-BR"/>
              <a:t>teis: &lt;div&gt;, &lt;span&gt;, &lt;iframe&gt;, &lt;audio&gt;, </a:t>
            </a:r>
            <a:r>
              <a:rPr lang="pt-BR" altLang="en-US"/>
              <a:t>&lt;img&gt;, </a:t>
            </a:r>
            <a:r>
              <a:rPr lang="en-US" altLang="pt-BR"/>
              <a:t>&lt;video&gt;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911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2ª Aula -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Formul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rios e outros conceitos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3ª Aula -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Listas, Imagens e Tabelas no HTML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3" name="Caixa de Texto 12"/>
          <p:cNvSpPr txBox="1"/>
          <p:nvPr/>
        </p:nvSpPr>
        <p:spPr>
          <a:xfrm>
            <a:off x="1290955" y="1208405"/>
            <a:ext cx="9610090" cy="444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 sz="2800">
                <a:sym typeface="+mn-ea"/>
              </a:rPr>
              <a:t>• Imagens com &lt;img&gt;</a:t>
            </a:r>
            <a:endParaRPr lang="en-US" altLang="pt-BR" sz="2800">
              <a:sym typeface="+mn-ea"/>
            </a:endParaRPr>
          </a:p>
          <a:p>
            <a:endParaRPr lang="en-US" altLang="pt-BR" sz="2800">
              <a:sym typeface="+mn-ea"/>
            </a:endParaRPr>
          </a:p>
          <a:p>
            <a:r>
              <a:rPr lang="en-US" altLang="pt-BR" sz="2800">
                <a:sym typeface="+mn-ea"/>
              </a:rPr>
              <a:t>• Listas ordenadas e n</a:t>
            </a:r>
            <a:r>
              <a:rPr lang="en-US" altLang="en-US" sz="2800">
                <a:sym typeface="+mn-ea"/>
              </a:rPr>
              <a:t>ã</a:t>
            </a:r>
            <a:r>
              <a:rPr lang="en-US" altLang="pt-BR" sz="2800">
                <a:sym typeface="+mn-ea"/>
              </a:rPr>
              <a:t>o ordenadas &lt;ol&gt;, &lt;ul&gt;, &lt;li&gt;</a:t>
            </a:r>
            <a:endParaRPr lang="en-US" altLang="pt-BR" sz="2800">
              <a:sym typeface="+mn-ea"/>
            </a:endParaRPr>
          </a:p>
          <a:p>
            <a:endParaRPr lang="en-US" altLang="pt-BR" sz="2800"/>
          </a:p>
          <a:p>
            <a:r>
              <a:rPr lang="en-US" altLang="pt-BR" sz="2800">
                <a:sym typeface="+mn-ea"/>
              </a:rPr>
              <a:t>• Tabelas &lt;table&gt;, &lt;tr&gt;, &lt;td&gt;, &lt;th&gt;</a:t>
            </a:r>
            <a:endParaRPr lang="en-US" altLang="pt-BR" sz="28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645285"/>
            <a:ext cx="9890125" cy="3885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>
                <a:sym typeface="+mn-ea"/>
              </a:rPr>
              <a:t>• </a:t>
            </a:r>
            <a:r>
              <a:rPr lang="en-US" altLang="pt-BR"/>
              <a:t>O que </a:t>
            </a:r>
            <a:r>
              <a:rPr lang="en-US" altLang="en-US"/>
              <a:t>é</a:t>
            </a:r>
            <a:r>
              <a:rPr lang="en-US" altLang="pt-BR"/>
              <a:t> </a:t>
            </a:r>
            <a:r>
              <a:rPr lang="pt-BR" altLang="en-US"/>
              <a:t>CSS</a:t>
            </a:r>
            <a:r>
              <a:rPr lang="en-US" altLang="pt-BR"/>
              <a:t>?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</a:t>
            </a:r>
            <a:r>
              <a:rPr lang="pt-BR" altLang="en-US"/>
              <a:t>Introdução a Conceitos e Utilização do Css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</a:t>
            </a:r>
            <a:r>
              <a:rPr lang="pt-BR" altLang="en-US">
                <a:sym typeface="+mn-ea"/>
              </a:rPr>
              <a:t>Introdução ao envio de dados pelo formulário com javascript</a:t>
            </a:r>
            <a:endParaRPr lang="pt-BR" altLang="en-US">
              <a:sym typeface="+mn-ea"/>
            </a:endParaRPr>
          </a:p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804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4ª A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CSS B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sico e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ntrodu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ao Envio de Dados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pelo formulário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com Javascript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5909945" y="1353820"/>
            <a:ext cx="4916805" cy="417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1085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5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Git x GitHub (conceito e diferen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as)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Comandos essenciais do Git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803910" y="1635760"/>
            <a:ext cx="10292715" cy="4347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lvl="1" indent="0">
              <a:buNone/>
            </a:pPr>
            <a:r>
              <a:rPr lang="en-US" altLang="pt-BR" sz="2400">
                <a:sym typeface="+mn-ea"/>
              </a:rPr>
              <a:t>• </a:t>
            </a:r>
            <a:r>
              <a:rPr lang="en-US" altLang="pt-BR" sz="2400">
                <a:sym typeface="+mn-ea"/>
              </a:rPr>
              <a:t>O que </a:t>
            </a:r>
            <a:r>
              <a:rPr lang="en-US" altLang="en-US" sz="2400">
                <a:sym typeface="+mn-ea"/>
              </a:rPr>
              <a:t>é</a:t>
            </a:r>
            <a:r>
              <a:rPr lang="en-US" altLang="pt-BR" sz="2400">
                <a:sym typeface="+mn-ea"/>
              </a:rPr>
              <a:t> controle de vers</a:t>
            </a:r>
            <a:r>
              <a:rPr lang="en-US" altLang="en-US" sz="2400">
                <a:sym typeface="+mn-ea"/>
              </a:rPr>
              <a:t>ã</a:t>
            </a:r>
            <a:r>
              <a:rPr lang="en-US" altLang="pt-BR" sz="2400">
                <a:sym typeface="+mn-ea"/>
              </a:rPr>
              <a:t>o?</a:t>
            </a:r>
            <a:endParaRPr lang="en-US" altLang="pt-BR" sz="2400"/>
          </a:p>
          <a:p>
            <a:pPr marL="457200" lvl="1" indent="0">
              <a:buNone/>
            </a:pPr>
            <a:endParaRPr lang="en-US" altLang="pt-BR" sz="2400"/>
          </a:p>
          <a:p>
            <a:pPr marL="457200" lvl="1" indent="0">
              <a:buNone/>
            </a:pPr>
            <a:r>
              <a:rPr lang="en-US" altLang="pt-BR" sz="2400">
                <a:sym typeface="+mn-ea"/>
              </a:rPr>
              <a:t>• Diferen</a:t>
            </a:r>
            <a:r>
              <a:rPr lang="en-US" altLang="en-US" sz="2400">
                <a:sym typeface="+mn-ea"/>
              </a:rPr>
              <a:t>ç</a:t>
            </a:r>
            <a:r>
              <a:rPr lang="en-US" altLang="pt-BR" sz="2400">
                <a:sym typeface="+mn-ea"/>
              </a:rPr>
              <a:t>a entre Git (local) e GitHub (nuvem)</a:t>
            </a:r>
            <a:endParaRPr lang="en-US" altLang="pt-BR" sz="2400"/>
          </a:p>
          <a:p>
            <a:pPr marL="457200" lvl="1" indent="0">
              <a:buNone/>
            </a:pPr>
            <a:endParaRPr lang="en-US" altLang="pt-BR" sz="2400"/>
          </a:p>
          <a:p>
            <a:pPr marL="457200" lvl="1" indent="0">
              <a:buNone/>
            </a:pPr>
            <a:r>
              <a:rPr lang="en-US" altLang="pt-BR" sz="2400">
                <a:sym typeface="+mn-ea"/>
              </a:rPr>
              <a:t>• Instala</a:t>
            </a:r>
            <a:r>
              <a:rPr lang="en-US" altLang="en-US" sz="2400">
                <a:sym typeface="+mn-ea"/>
              </a:rPr>
              <a:t>çã</a:t>
            </a:r>
            <a:r>
              <a:rPr lang="en-US" altLang="pt-BR" sz="2400">
                <a:sym typeface="+mn-ea"/>
              </a:rPr>
              <a:t>o do Git</a:t>
            </a:r>
            <a:endParaRPr lang="en-US" altLang="pt-BR" sz="2400"/>
          </a:p>
          <a:p>
            <a:pPr marL="457200" lvl="1" indent="0">
              <a:buNone/>
            </a:pPr>
            <a:endParaRPr lang="en-US" altLang="pt-BR" sz="2400"/>
          </a:p>
          <a:p>
            <a:pPr marL="457200" lvl="1" indent="0">
              <a:buNone/>
            </a:pPr>
            <a:r>
              <a:rPr lang="en-US" altLang="pt-BR" sz="2400">
                <a:sym typeface="+mn-ea"/>
              </a:rPr>
              <a:t>• Criar conta no GitHub</a:t>
            </a:r>
            <a:endParaRPr lang="en-US" altLang="pt-BR" sz="2400"/>
          </a:p>
          <a:p>
            <a:pPr marL="457200" lvl="1" indent="0">
              <a:buNone/>
            </a:pPr>
            <a:endParaRPr lang="en-US" altLang="pt-BR" sz="2400"/>
          </a:p>
          <a:p>
            <a:pPr marL="457200" lvl="1" indent="0">
              <a:buNone/>
            </a:pPr>
            <a:r>
              <a:rPr lang="en-US" altLang="pt-BR" sz="2400">
                <a:sym typeface="+mn-ea"/>
              </a:rPr>
              <a:t>• Primeiro reposit</a:t>
            </a:r>
            <a:r>
              <a:rPr lang="en-US" altLang="en-US" sz="2400">
                <a:sym typeface="+mn-ea"/>
              </a:rPr>
              <a:t>ó</a:t>
            </a:r>
            <a:r>
              <a:rPr lang="en-US" altLang="pt-BR" sz="2400">
                <a:sym typeface="+mn-ea"/>
              </a:rPr>
              <a:t>rio (explica</a:t>
            </a:r>
            <a:r>
              <a:rPr lang="en-US" altLang="en-US" sz="2400">
                <a:sym typeface="+mn-ea"/>
              </a:rPr>
              <a:t>çã</a:t>
            </a:r>
            <a:r>
              <a:rPr lang="en-US" altLang="pt-BR" sz="2400">
                <a:sym typeface="+mn-ea"/>
              </a:rPr>
              <a:t>o te</a:t>
            </a:r>
            <a:r>
              <a:rPr lang="en-US" altLang="en-US" sz="2400">
                <a:sym typeface="+mn-ea"/>
              </a:rPr>
              <a:t>ó</a:t>
            </a:r>
            <a:r>
              <a:rPr lang="en-US" altLang="pt-BR" sz="2400">
                <a:sym typeface="+mn-ea"/>
              </a:rPr>
              <a:t>rica e demonstra</a:t>
            </a:r>
            <a:r>
              <a:rPr lang="en-US" altLang="en-US" sz="2400">
                <a:sym typeface="+mn-ea"/>
              </a:rPr>
              <a:t>çã</a:t>
            </a:r>
            <a:r>
              <a:rPr lang="en-US" altLang="pt-BR" sz="2400">
                <a:sym typeface="+mn-ea"/>
              </a:rPr>
              <a:t>o pr</a:t>
            </a:r>
            <a:r>
              <a:rPr lang="en-US" altLang="en-US" sz="2400">
                <a:sym typeface="+mn-ea"/>
              </a:rPr>
              <a:t>á</a:t>
            </a:r>
            <a:r>
              <a:rPr lang="en-US" altLang="pt-BR" sz="2400">
                <a:sym typeface="+mn-ea"/>
              </a:rPr>
              <a:t>tica)</a:t>
            </a:r>
            <a:endParaRPr lang="en-US" altLang="pt-BR" sz="24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pt-BR"/>
              <a:t>• Criar reposit</a:t>
            </a:r>
            <a:r>
              <a:rPr lang="en-US" altLang="en-US"/>
              <a:t>ó</a:t>
            </a:r>
            <a:r>
              <a:rPr lang="en-US" altLang="pt-BR"/>
              <a:t>rio no GitHub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Conectar com Git local usando git remote add origin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Enviar arquivos com git push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Atualizar com git pull</a:t>
            </a:r>
            <a:endParaRPr lang="en-US" altLang="pt-BR"/>
          </a:p>
          <a:p>
            <a:pPr marL="457200" lvl="1" indent="0">
              <a:buNone/>
            </a:pPr>
            <a:endParaRPr lang="en-US" altLang="pt-BR"/>
          </a:p>
          <a:p>
            <a:pPr marL="457200" lvl="1" indent="0">
              <a:buNone/>
            </a:pPr>
            <a:r>
              <a:rPr lang="en-US" altLang="pt-BR"/>
              <a:t>• Clonar reposit</a:t>
            </a:r>
            <a:r>
              <a:rPr lang="en-US" altLang="en-US"/>
              <a:t>ó</a:t>
            </a:r>
            <a:r>
              <a:rPr lang="en-US" altLang="pt-BR"/>
              <a:t>rio com git clone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6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Git + GitHub na pr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tica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7*284"/>
  <p:tag name="TABLE_ENDDRAG_RECT" val="-56*102*867*28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2684</Words>
  <Application>WPS Presentation</Application>
  <PresentationFormat>宽屏</PresentationFormat>
  <Paragraphs>164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13</cp:revision>
  <dcterms:created xsi:type="dcterms:W3CDTF">2025-07-23T00:59:00Z</dcterms:created>
  <dcterms:modified xsi:type="dcterms:W3CDTF">2025-11-05T20:30:12Z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B739AC8BEAE34EBB885C556A0E8B5FC1_13</vt:lpwstr>
  </property>
</Properties>
</file>